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4" r:id="rId4"/>
    <p:sldId id="265" r:id="rId5"/>
    <p:sldId id="262" r:id="rId6"/>
    <p:sldId id="261" r:id="rId7"/>
    <p:sldId id="260" r:id="rId8"/>
    <p:sldId id="259" r:id="rId9"/>
    <p:sldId id="266" r:id="rId10"/>
    <p:sldId id="257" r:id="rId11"/>
    <p:sldId id="258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36131A4-CCB8-49A5-8558-8CB89BE17D3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9EAEB3C-3A22-4859-90B2-2684936693C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3FE49-85DC-434F-B679-0BEE9C5E4066}" type="slidenum">
              <a:rPr lang="ru-RU"/>
              <a:pPr/>
              <a:t>1</a:t>
            </a:fld>
            <a:endParaRPr lang="ru-RU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A3380C-2615-40AF-9145-4A394DCA4456}" type="slidenum">
              <a:rPr lang="ru-RU"/>
              <a:pPr/>
              <a:t>10</a:t>
            </a:fld>
            <a:endParaRPr lang="ru-RU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F6B224-D985-4FAE-B5C8-6D7BBEB9EA1F}" type="slidenum">
              <a:rPr lang="ru-RU"/>
              <a:pPr/>
              <a:t>11</a:t>
            </a:fld>
            <a:endParaRPr lang="ru-RU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4B68D-1C78-4E40-8BDE-2F10BC435808}" type="slidenum">
              <a:rPr lang="ru-RU"/>
              <a:pPr/>
              <a:t>12</a:t>
            </a:fld>
            <a:endParaRPr lang="ru-RU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3CE367-FD8C-4C5F-8997-51EF83A30EAD}" type="slidenum">
              <a:rPr lang="ru-RU"/>
              <a:pPr/>
              <a:t>13</a:t>
            </a:fld>
            <a:endParaRPr lang="ru-RU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CC6C13-C98A-498D-AEFE-E7F736BFC46C}" type="slidenum">
              <a:rPr lang="ru-RU"/>
              <a:pPr/>
              <a:t>2</a:t>
            </a:fld>
            <a:endParaRPr lang="ru-RU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C6942-5F9B-4E38-8947-8C5BA492EC63}" type="slidenum">
              <a:rPr lang="ru-RU"/>
              <a:pPr/>
              <a:t>3</a:t>
            </a:fld>
            <a:endParaRPr lang="ru-RU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7FA3F3-5DA7-4A78-96BD-5BA72F9A06E3}" type="slidenum">
              <a:rPr lang="ru-RU"/>
              <a:pPr/>
              <a:t>4</a:t>
            </a:fld>
            <a:endParaRPr lang="ru-RU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27053-F724-46D7-A817-6E31B8027615}" type="slidenum">
              <a:rPr lang="ru-RU"/>
              <a:pPr/>
              <a:t>5</a:t>
            </a:fld>
            <a:endParaRPr lang="ru-RU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89345-8559-4455-AF3B-569BC466AFA5}" type="slidenum">
              <a:rPr lang="ru-RU"/>
              <a:pPr/>
              <a:t>6</a:t>
            </a:fld>
            <a:endParaRPr lang="ru-RU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9A2195-94FC-4D82-9885-807B51E0381A}" type="slidenum">
              <a:rPr lang="ru-RU"/>
              <a:pPr/>
              <a:t>7</a:t>
            </a:fld>
            <a:endParaRPr lang="ru-RU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18434-6BF5-4ED1-8664-1B96AB72209A}" type="slidenum">
              <a:rPr lang="ru-RU"/>
              <a:pPr/>
              <a:t>8</a:t>
            </a:fld>
            <a:endParaRPr lang="ru-RU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0A2359-72F0-48D9-A391-4F40BB44C33F}" type="slidenum">
              <a:rPr lang="ru-RU"/>
              <a:pPr/>
              <a:t>9</a:t>
            </a:fld>
            <a:endParaRPr lang="ru-RU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843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843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48D96-19A3-47C0-8F16-0B41D55D92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409C12-BE17-43EB-BF04-9F9423FD4B8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E3695A-0CA8-4A55-9E4A-1FB98268FEC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7576A6C-BE74-4809-9AF8-EBFBCDB897A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69B6A6-AE67-4AB8-8662-EB9C4889DDB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AC6757-F1DA-4FFB-9FEF-8F77A377831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4BDBA-405A-4864-AE8A-84A5597BFEA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0F909F-CD65-4F35-AE1C-763E7562186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0D4EDD-331C-48CE-B762-A07FB272FB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A6D265-5417-46DE-8A8D-3CD5254B6F7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A9EB35-188D-4857-914B-43D2FCDDCE3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8850D6-25AC-4356-8202-F07152B5AF8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ACCEBD-6ABA-4152-8E27-E62C987D34E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CC94D1A-2767-4109-8EB6-3A719686CDC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741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41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1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>
                <a:solidFill>
                  <a:schemeClr val="accent2"/>
                </a:solidFill>
              </a:rPr>
              <a:t>Презентация на тему: Энергия мирового океана.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4191000"/>
            <a:ext cx="3810000" cy="2438400"/>
          </a:xfrm>
        </p:spPr>
        <p:txBody>
          <a:bodyPr/>
          <a:lstStyle/>
          <a:p>
            <a:r>
              <a:rPr lang="ru-RU" sz="2800"/>
              <a:t>Подготовила Годунова Екатерина ученица 9В класса МБОУ СОШ №20</a:t>
            </a:r>
          </a:p>
          <a:p>
            <a:r>
              <a:rPr lang="ru-RU" sz="2800"/>
              <a:t>г.Невинномысска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0"/>
            <a:ext cx="8534400" cy="6477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-Хорошо, продолжим. В нашем времени станции ОТЕС на мощность во много десятков и сотен мегаватт проектируются без судна. Это- одна грандиозная труба, в верхней части которой находится круглый машинный зал, где размещены все необходимые устройства для преобразования анергии. Ты представляешь, некоторые из предлагавшихся океанских энергетических установок могут стать рентабельными уже в настоящее время!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-Спасибо, я так много узнал об энергии океана, а раньше думал, что он нужен только для того что бы в нём плавали рыбки.</a:t>
            </a:r>
          </a:p>
        </p:txBody>
      </p:sp>
      <p:pic>
        <p:nvPicPr>
          <p:cNvPr id="6150" name="Picture 6" descr="573019_1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1905000"/>
            <a:ext cx="4495800" cy="4114800"/>
          </a:xfrm>
          <a:noFill/>
          <a:ln w="57150">
            <a:solidFill>
              <a:srgbClr val="33CCCC"/>
            </a:solidFill>
          </a:ln>
        </p:spPr>
      </p:pic>
      <p:pic>
        <p:nvPicPr>
          <p:cNvPr id="6152" name="Picture 8" descr="x_fd9b486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495800" y="1905000"/>
            <a:ext cx="4648200" cy="4095750"/>
          </a:xfrm>
          <a:noFill/>
          <a:ln w="57150">
            <a:solidFill>
              <a:srgbClr val="33CC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49530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   «Нет, вы не правы!»- возражала госпожа Белладонна,- «Ты, Дядюшка Мокус, все выдумал! Океан нужен только для того чтобы я- госпожа Белладонна плавала по нём на корабле!» 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-Милая Госпожа Белладонна, это ведь лишь твоё мнение, и оно не означает, что на самом деле так и есть!- возразил Д. Мокус- И я вовсе это не выдумал! Это правдивые факты из книг и знаний других людей! На самом деле существует ещё много способов сберегать различные ресурсы!</a:t>
            </a:r>
          </a:p>
          <a:p>
            <a:pPr>
              <a:buFont typeface="Wingdings" pitchFamily="2" charset="2"/>
              <a:buNone/>
            </a:pPr>
            <a:endParaRPr lang="ru-RU" sz="2400"/>
          </a:p>
        </p:txBody>
      </p:sp>
      <p:pic>
        <p:nvPicPr>
          <p:cNvPr id="32775" name="Picture 7" descr="h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29200" y="1524000"/>
            <a:ext cx="4114800" cy="4953000"/>
          </a:xfrm>
          <a:noFill/>
          <a:ln w="57150">
            <a:solidFill>
              <a:srgbClr val="99CC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Вот так, благодаря умному фокуснику Дядюшке Мокусу, Фунтик узнал много нового и весьма интересного об океане, не смотря на все возражения госпожи Белладонны! </a:t>
            </a:r>
          </a:p>
          <a:p>
            <a:pPr>
              <a:buFont typeface="Wingdings" pitchFamily="2" charset="2"/>
              <a:buNone/>
            </a:pPr>
            <a:r>
              <a:rPr lang="ru-RU"/>
              <a:t>   Ребята, познавайте физику с увлечением, радостью и учитесь хорошо!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>
          <a:xfrm flipV="1">
            <a:off x="457200" y="217488"/>
            <a:ext cx="8229600" cy="74612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38100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  Фунтик- очень добрый и милый персонаж из мультфильма «Приключения Фунтика и его друзей». Он всегда старается узнавать больше о такой интересной науке -как физике, о её законах.</a:t>
            </a:r>
          </a:p>
        </p:txBody>
      </p:sp>
      <p:pic>
        <p:nvPicPr>
          <p:cNvPr id="11271" name="Picture 7" descr="123b31923c2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62400" y="1219200"/>
            <a:ext cx="5181600" cy="5029200"/>
          </a:xfrm>
          <a:noFill/>
          <a:ln w="76200">
            <a:solidFill>
              <a:srgbClr val="00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600200"/>
            <a:ext cx="41910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Дядюшка Мокус- добрый и отзывчивый фокусник, который всегда старается разъяснить все конфликты  и споры, объяснить окружающем о том что такое «плохо» и что такое «хорошо».</a:t>
            </a:r>
          </a:p>
        </p:txBody>
      </p:sp>
      <p:pic>
        <p:nvPicPr>
          <p:cNvPr id="15367" name="Picture 7" descr="42bg"/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2400" y="1066800"/>
            <a:ext cx="4876800" cy="4953000"/>
          </a:xfrm>
          <a:noFill/>
          <a:ln w="762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"/>
            <a:ext cx="4495800" cy="58213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Госпожа Белладонна -ещё один персонаж из мультфильма. Она не самая хорошая, всегда старается навредить окружающим и не всегда делает это специально, так как она плохо училась в школе, не делала уроки и не запоминала различные законы, в том числе и законы физики.</a:t>
            </a:r>
          </a:p>
        </p:txBody>
      </p:sp>
      <p:pic>
        <p:nvPicPr>
          <p:cNvPr id="19463" name="Picture 7" descr="1291538402_00-12-18"/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04800" y="1447800"/>
            <a:ext cx="4495800" cy="4343400"/>
          </a:xfrm>
          <a:noFill/>
          <a:ln w="76200">
            <a:solidFill>
              <a:srgbClr val="3333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28600"/>
            <a:ext cx="4495800" cy="6629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Как-то раз Фунтику в школе задали раздобыть информацию об энергосберегающих ресурсах и он решил попросить своего друга фокусника Дядюшку Мокуса помочь ему сделать домашнюю работу. Ведь он знает, что Д. Мокус учился в школе на отлично и знал всё-всё-всё на свете.</a:t>
            </a:r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10248" name="Picture 8" descr="20090525-161521-73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838200"/>
            <a:ext cx="4267200" cy="5562600"/>
          </a:xfrm>
          <a:noFill/>
          <a:ln w="57150">
            <a:solidFill>
              <a:srgbClr val="FF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76200"/>
            <a:ext cx="8229600" cy="76200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-Дядюшка Мокус, помоги мне пожалуйста ответить на некоторые вопросы по физике!</a:t>
            </a:r>
          </a:p>
          <a:p>
            <a:pPr>
              <a:buFont typeface="Wingdings" pitchFamily="2" charset="2"/>
              <a:buNone/>
            </a:pPr>
            <a:r>
              <a:rPr lang="ru-RU"/>
              <a:t>-Конечно, Фунтик! Что тебе нужно узнать? Я тебе на все ответ дам!</a:t>
            </a:r>
          </a:p>
          <a:p>
            <a:pPr>
              <a:buFont typeface="Wingdings" pitchFamily="2" charset="2"/>
              <a:buNone/>
            </a:pPr>
            <a:r>
              <a:rPr lang="ru-RU"/>
              <a:t>-Что ты знаешь про энергосберегающие ресурсы? </a:t>
            </a:r>
          </a:p>
          <a:p>
            <a:pPr>
              <a:buFont typeface="Wingdings" pitchFamily="2" charset="2"/>
              <a:buNone/>
            </a:pPr>
            <a:r>
              <a:rPr lang="ru-RU"/>
              <a:t>-Я учил, что их существует много. Сейчас я  расскажу тебе об энергии Мирового Океана!</a:t>
            </a:r>
          </a:p>
          <a:p>
            <a:pPr>
              <a:buFont typeface="Wingdings" pitchFamily="2" charset="2"/>
              <a:buNone/>
            </a:pPr>
            <a:r>
              <a:rPr lang="ru-RU"/>
              <a:t>- Спасибо, Д. Мокус, мне уже интересно!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8305800" cy="6096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  -Итак, приступим! Многие ученые задавали вопрос: есть ли возможность использовать разницу температур для получения энергии? Могла бы тепловая энергоустановка, плывущая под водой, производить электричество?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И получали ответ: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    да, это возможно! В далекие годы нашего столетия Жорж Клод, французский физик, решил исследовать такую возможность. Выбрав участок океана вблизи берегов Кубы, он сумел-таки после серии неудачных попыток получить установку мощностью 22кВт (киловатта). Это явилось большим научным достижением и приветствовалось многими учеными.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0"/>
            <a:ext cx="82296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-Сейчас приобрела большое внимание "океанотермическая энергоконверсия" (ОТЭК), т.е. получение электроэнергии за счет разности температур между поверхностными и засасываемыми насосом глубинными океанскими водами. Впервые в истории техники установка мини-ОТЕС смогла отдать во внешнюю нагрузку полезную мощность, одновременно покрыв и собственные нужды. Опыт, полученный при эксплуатации мини-ОТЕС, позволил быстро построить более мощную теплоэнергетическую установку ОТЕС-1 и приступить к проектированию еще более мощных систем подобного типа.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/>
              <a:t>-Как же интересно! Продолжай Д. Мокус!</a:t>
            </a:r>
            <a:br>
              <a:rPr lang="ru-RU" sz="3200"/>
            </a:br>
            <a:endParaRPr lang="ru-RU" sz="3200"/>
          </a:p>
        </p:txBody>
      </p:sp>
      <p:pic>
        <p:nvPicPr>
          <p:cNvPr id="24582" name="Picture 6" descr="74eba8f7afb7eea6c5c6604aa028f34c"/>
          <p:cNvPicPr>
            <a:picLocks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62000" y="1241425"/>
            <a:ext cx="7772400" cy="5616575"/>
          </a:xfrm>
          <a:noFill/>
          <a:ln w="57150">
            <a:solidFill>
              <a:srgbClr val="00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146</TotalTime>
  <Words>658</Words>
  <Application>Microsoft Office PowerPoint</Application>
  <PresentationFormat>Экран (4:3)</PresentationFormat>
  <Paragraphs>36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Garamond</vt:lpstr>
      <vt:lpstr>Times New Roman</vt:lpstr>
      <vt:lpstr>Wingdings</vt:lpstr>
      <vt:lpstr>Течение</vt:lpstr>
      <vt:lpstr>Презентация на тему: Энергия мирового океана.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-Как же интересно! Продолжай Д. Мокус! </vt:lpstr>
      <vt:lpstr>Слайд 10</vt:lpstr>
      <vt:lpstr>-Спасибо, я так много узнал об энергии океана, а раньше думал, что он нужен только для того что бы в нём плавали рыбки.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ЕКАТЕРИНА</dc:creator>
  <cp:lastModifiedBy>re</cp:lastModifiedBy>
  <cp:revision>4</cp:revision>
  <cp:lastPrinted>1601-01-01T00:00:00Z</cp:lastPrinted>
  <dcterms:created xsi:type="dcterms:W3CDTF">2013-11-14T14:38:52Z</dcterms:created>
  <dcterms:modified xsi:type="dcterms:W3CDTF">2014-06-05T19:45:58Z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